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19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79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54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39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58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99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53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6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17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420-351F-403B-8FB4-2AD1D137771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72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A8420-351F-403B-8FB4-2AD1D137771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2AC3-28C6-4369-A9E7-1380DA9F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47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i.ytimg.com/vi/mUB87DFhfgo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048" y="1842634"/>
            <a:ext cx="8957952" cy="5038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755" y="257423"/>
            <a:ext cx="9203376" cy="1585211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ПСИХОГИМНАСТИКА ДЛЯ ПЕРВОКЛАССНИКОВ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764831"/>
            <a:ext cx="3624942" cy="1655762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Автор-составитель: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едагог-психолог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Науменко Лилия Александровна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857" y="1676193"/>
            <a:ext cx="4234543" cy="6800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«Радость»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s://a-a-ah.ru/resize/470x291c/data/event/m1/m1-51/51984/images/567273c5f07c9995031009.jpg?e89f82bbcc8b3340f7e865fbe3f2447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37" y="2323604"/>
            <a:ext cx="6497250" cy="402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45827" y="2323604"/>
            <a:ext cx="438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закрывают глаза, педагог проговаривает внушение: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«Тебе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сегодня подарили то, о чём ты больше всего мечтал, покажи как 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рад».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Дождаться когда все будут улыбаться, предложить открыть глаза и закончить занятие аплодисментами.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83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256" y="4142467"/>
            <a:ext cx="6161315" cy="73433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Используемая литература: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8571" y="5080454"/>
            <a:ext cx="10515600" cy="1287689"/>
          </a:xfrm>
        </p:spPr>
        <p:txBody>
          <a:bodyPr/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Чистякова, М.И. Психогимнастика / Под ред. М.И.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Буянова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– 2-е изд. – М.: Просвещение: ВЛАДОС,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160 с.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49828" y="853666"/>
            <a:ext cx="100039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Мгновенные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после проведения таких упражнений: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снятие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физического напряжения, расслабление,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переключение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внимания,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психологический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комфорт на уроке,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интерес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таким урокам, заинтересованность каждого ученика,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позитивный эмоциональный настрой.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98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6029" y="561067"/>
            <a:ext cx="10091057" cy="1779361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Психогимнастика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помогает детям преодолевать барьеры в общении, лучше понять себя и других, снимать психическое напряжение, даёт возможность для самовыражения.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0087" y="2511425"/>
            <a:ext cx="10515600" cy="37152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психогимнастических упражнений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снятие психического напряжения и физическая разгрузка;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внимания;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чувствительности к собственной двигательной активности, активности других людей;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сокращение эмоциональной дистанции между учениками;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способности выражать свои чувства, эмоциональные состояния;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ученики становятся более открытыми, активными, уверенными в своих силах и возможностях.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89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 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7091" y="1444624"/>
            <a:ext cx="587828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«Давим лимон»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erkak.uz/wp-content/uploads/2017/02/lemon_1-720x3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37" y="2455780"/>
            <a:ext cx="5854766" cy="311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951870" y="2434009"/>
            <a:ext cx="45222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Представьте, что у вас в руках лимоны и надо выдавить из них сок.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Сильно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сжимаем кулаки в течение 15-20  секунд, стряхнули руки – расслабили мышцы.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упражнение.</a:t>
            </a:r>
          </a:p>
        </p:txBody>
      </p:sp>
    </p:spTree>
    <p:extLst>
      <p:ext uri="{BB962C8B-B14F-4D97-AF65-F5344CB8AC3E}">
        <p14:creationId xmlns:p14="http://schemas.microsoft.com/office/powerpoint/2010/main" val="9827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1694997"/>
            <a:ext cx="6934200" cy="810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«Любопытная Варвара»</a:t>
            </a:r>
          </a:p>
          <a:p>
            <a:pPr marL="0" indent="0" algn="ctr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http://s.pfst.net/2010.12/3962856712fa6b89e8dd17865f66abcac9ec08ab64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403577"/>
            <a:ext cx="5715000" cy="382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71315" y="2286777"/>
            <a:ext cx="42401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Повернуть голову влево, постараться это сделать так, чтобы увидеть как можно дальше /вдох/. Мышцы шеи напряжены. Вернуться в исходное положение /выдох/.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Аналогично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другую сторону. Движения повторяются по 2 раза в каждую сторону. </a:t>
            </a:r>
          </a:p>
        </p:txBody>
      </p:sp>
    </p:spTree>
    <p:extLst>
      <p:ext uri="{BB962C8B-B14F-4D97-AF65-F5344CB8AC3E}">
        <p14:creationId xmlns:p14="http://schemas.microsoft.com/office/powerpoint/2010/main" val="33068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2967" y="1673225"/>
            <a:ext cx="4518101" cy="7394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«Гляделки»</a:t>
            </a:r>
          </a:p>
          <a:p>
            <a:pPr marL="0" indent="0" algn="ctr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332018" y="62036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http://zastavok.net/main/funny/145864561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7" r="14276"/>
          <a:stretch/>
        </p:blipFill>
        <p:spPr bwMode="auto">
          <a:xfrm>
            <a:off x="901052" y="2412670"/>
            <a:ext cx="4861932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746488" y="2639265"/>
            <a:ext cx="45868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Ребёнок поднимает предмет на уровень вытянутой руки, прямо над переносицей.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Медленно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двигать предмет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одну сторону, затем в другую.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Голову поворачивать нельзя, следить за предметом только глазами.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242266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972" y="1528028"/>
            <a:ext cx="4147457" cy="703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«Ехал Грека…»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img1.liveinternet.ru/images/attach/d/0/129/526/129526681_5326834_Gree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41" y="2369611"/>
            <a:ext cx="7022835" cy="403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964861" y="1879938"/>
            <a:ext cx="39804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выполнении данного упражнения, при проговаривании текста делаются движения руками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«Ехал грека через реку,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Видит грека, в реке рак.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Сунул грека руку в реку.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Рак за руку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греку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цап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Упражнение выполняется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раза.</a:t>
            </a:r>
          </a:p>
        </p:txBody>
      </p:sp>
    </p:spTree>
    <p:extLst>
      <p:ext uri="{BB962C8B-B14F-4D97-AF65-F5344CB8AC3E}">
        <p14:creationId xmlns:p14="http://schemas.microsoft.com/office/powerpoint/2010/main" val="392525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061857" cy="6800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«Колечки»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go3.imgsmail.ru/imgpreview?key=4bcd26ede25ce125&amp;mb=imgdb_preview_4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1" y="2553546"/>
            <a:ext cx="6560420" cy="372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85314" y="2326643"/>
            <a:ext cx="39406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Поочередно и как можно быстрее перебирать пальцы рук, соединяя в кольцо с большим пальцем последовательно указательный, средний и т.д.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Сначала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упражнение выполняется каждой рукой отдельно, затем вместе.</a:t>
            </a:r>
          </a:p>
        </p:txBody>
      </p:sp>
    </p:spTree>
    <p:extLst>
      <p:ext uri="{BB962C8B-B14F-4D97-AF65-F5344CB8AC3E}">
        <p14:creationId xmlns:p14="http://schemas.microsoft.com/office/powerpoint/2010/main" val="40066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25625"/>
            <a:ext cx="4223657" cy="7746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«Ухо-нос»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://lechimdetej.ru/images/uprazhnenija-dlja-detej/uprazhnenija-dlja-mezhpolusharnogo-vzaimodejstvija_3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07" y="2600262"/>
            <a:ext cx="5924591" cy="397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19999" y="2737311"/>
            <a:ext cx="40386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Правой рукой возьмитесь за кончик носа, а левой рукой –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противоположное ухо.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Одновременно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опустите ухо и нос,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хлопните в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ладоши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поменяйте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положение рук.</a:t>
            </a:r>
          </a:p>
        </p:txBody>
      </p:sp>
    </p:spTree>
    <p:extLst>
      <p:ext uri="{BB962C8B-B14F-4D97-AF65-F5344CB8AC3E}">
        <p14:creationId xmlns:p14="http://schemas.microsoft.com/office/powerpoint/2010/main" val="182815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 7</a:t>
            </a:r>
            <a:endParaRPr lang="ru-RU" dirty="0"/>
          </a:p>
        </p:txBody>
      </p:sp>
      <p:pic>
        <p:nvPicPr>
          <p:cNvPr id="7170" name="Picture 2" descr="https://ds03.infourok.ru/uploads/ex/0050/0004bb3f-34da42ad/img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78" y="1690688"/>
            <a:ext cx="6315694" cy="473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91400" y="1690688"/>
            <a:ext cx="45175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Три положения руки на плоскости стола, последовательно сменяя друг друга. Ладонь сжатая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кулак, ребро, ладонь на плоскости.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Выполняется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сначала правой рукой, потом – левой, затем двумя руками вместе.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повторений - 8-10 раз.</a:t>
            </a:r>
          </a:p>
        </p:txBody>
      </p:sp>
    </p:spTree>
    <p:extLst>
      <p:ext uri="{BB962C8B-B14F-4D97-AF65-F5344CB8AC3E}">
        <p14:creationId xmlns:p14="http://schemas.microsoft.com/office/powerpoint/2010/main" val="32689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470</Words>
  <Application>Microsoft Office PowerPoint</Application>
  <PresentationFormat>Широкоэкранный</PresentationFormat>
  <Paragraphs>72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ПСИХОГИМНАСТИКА ДЛЯ ПЕРВОКЛАССНИКОВ</vt:lpstr>
      <vt:lpstr> Психогимнастика помогает детям преодолевать барьеры в общении, лучше понять себя и других, снимать психическое напряжение, даёт возможность для самовыражения. </vt:lpstr>
      <vt:lpstr>УПРАЖНЕНИЕ № 1</vt:lpstr>
      <vt:lpstr>УПРАЖНЕНИЕ № 2</vt:lpstr>
      <vt:lpstr>УПРАЖНЕНИЕ № 3</vt:lpstr>
      <vt:lpstr>УПРАЖНЕНИЕ № 4</vt:lpstr>
      <vt:lpstr>УПРАЖНЕНИЕ № 5</vt:lpstr>
      <vt:lpstr>УПРАЖНЕНИЕ № 6</vt:lpstr>
      <vt:lpstr>УПРАЖНЕНИЕ № 7</vt:lpstr>
      <vt:lpstr>УПРАЖНЕНИЕ № 8</vt:lpstr>
      <vt:lpstr>Используемая 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ПСИХОГИМНАСТИКА ДЛЯ ПЕРВОКЛАССНИКОВ</dc:title>
  <dc:creator>User</dc:creator>
  <cp:lastModifiedBy>PC-10</cp:lastModifiedBy>
  <cp:revision>20</cp:revision>
  <dcterms:created xsi:type="dcterms:W3CDTF">2018-05-10T16:31:49Z</dcterms:created>
  <dcterms:modified xsi:type="dcterms:W3CDTF">2021-03-12T10:51:06Z</dcterms:modified>
</cp:coreProperties>
</file>